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978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2014/7/2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一般五邊形 3"/>
          <p:cNvSpPr/>
          <p:nvPr/>
        </p:nvSpPr>
        <p:spPr>
          <a:xfrm>
            <a:off x="2644194" y="2204864"/>
            <a:ext cx="2402714" cy="1296144"/>
          </a:xfrm>
          <a:prstGeom prst="pent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圓角矩形 4"/>
          <p:cNvSpPr/>
          <p:nvPr/>
        </p:nvSpPr>
        <p:spPr>
          <a:xfrm>
            <a:off x="2843808" y="908720"/>
            <a:ext cx="2016224" cy="6480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圓角矩形 5"/>
          <p:cNvSpPr/>
          <p:nvPr/>
        </p:nvSpPr>
        <p:spPr>
          <a:xfrm>
            <a:off x="2339752" y="4149080"/>
            <a:ext cx="3024336" cy="6480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" name="直線單箭頭接點 7"/>
          <p:cNvCxnSpPr/>
          <p:nvPr/>
        </p:nvCxnSpPr>
        <p:spPr>
          <a:xfrm>
            <a:off x="3838109" y="1556792"/>
            <a:ext cx="0" cy="64807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單箭頭接點 10"/>
          <p:cNvCxnSpPr/>
          <p:nvPr/>
        </p:nvCxnSpPr>
        <p:spPr>
          <a:xfrm>
            <a:off x="3854306" y="3501008"/>
            <a:ext cx="0" cy="64807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>
            <a:stCxn id="6" idx="1"/>
          </p:cNvCxnSpPr>
          <p:nvPr/>
        </p:nvCxnSpPr>
        <p:spPr>
          <a:xfrm flipH="1">
            <a:off x="1914074" y="4473116"/>
            <a:ext cx="42567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/>
          <p:cNvCxnSpPr/>
          <p:nvPr/>
        </p:nvCxnSpPr>
        <p:spPr>
          <a:xfrm>
            <a:off x="1914073" y="2708920"/>
            <a:ext cx="0" cy="176419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單箭頭接點 16"/>
          <p:cNvCxnSpPr/>
          <p:nvPr/>
        </p:nvCxnSpPr>
        <p:spPr>
          <a:xfrm>
            <a:off x="1914073" y="2708920"/>
            <a:ext cx="713711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/>
          <p:cNvCxnSpPr/>
          <p:nvPr/>
        </p:nvCxnSpPr>
        <p:spPr>
          <a:xfrm>
            <a:off x="5082425" y="2708920"/>
            <a:ext cx="641703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693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如螢幕大小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ITLAB</dc:creator>
  <cp:lastModifiedBy>shan</cp:lastModifiedBy>
  <cp:revision>4</cp:revision>
  <dcterms:created xsi:type="dcterms:W3CDTF">2014-07-02T07:43:34Z</dcterms:created>
  <dcterms:modified xsi:type="dcterms:W3CDTF">2014-07-02T08:18:51Z</dcterms:modified>
</cp:coreProperties>
</file>